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D927B-2E0D-4584-8993-E98735F5B0B8}" type="datetimeFigureOut">
              <a:rPr lang="ca-ES" smtClean="0"/>
              <a:t>09/10/2013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EFB19-4690-4892-8F59-547CE4FE09FC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EFB19-4690-4892-8F59-547CE4FE09FC}" type="slidenum">
              <a:rPr lang="ca-ES" smtClean="0"/>
              <a:t>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EF8B-ACD9-4DD3-8A44-EE0936EAD76D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C3D4-1A9F-412C-AF00-47C76FE0400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3E7C-89AB-4D26-A216-C41AE5E47E04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2C08-1D0D-46B9-8BED-43C4F019D16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B9EF-501A-455D-AE5C-243B649AFC5B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CED8-159F-4916-B6C1-4B26144D166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08DD-0C1A-404C-9ED7-DE1B11F01DDF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C48E-AA0F-438A-B8D5-F5922CB2E06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DFFB-A81F-42F8-9BAC-C34B3EDA36E6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B2BC-795C-4ADA-8F63-244638620F5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56E5-F1D4-4D23-A556-4351ABC5DF8F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09B0-105D-4571-862C-D75117168AD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C07C-3C21-482B-B2CF-2E802225FAF5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A2FB-1071-4093-AC01-F89E1902828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300E-A0D0-46E4-9EEF-9E88835E3898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11CB-F018-4527-A1FB-D6905747186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69DD-5380-497B-9A3C-3DA54CD595E5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C710-BF22-4503-B9E5-CD52ED2CDC7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7292-7330-4E89-BDDC-787C6F5D90D0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0F5E-B77B-4AB0-A318-351078067D4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79D-CE53-4D6C-9EA0-D734D8102C33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A65A-5C6C-4068-BE01-94DE0834F56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FE60F6-FBBE-43ED-9524-9E5D74520996}" type="datetimeFigureOut">
              <a:rPr lang="ca-ES"/>
              <a:pPr>
                <a:defRPr/>
              </a:pPr>
              <a:t>09/10/2013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D958E4-0E2C-496A-A3C3-2FFA41A9DD3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tge 6" descr="IMG_18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QuadreDeText 4"/>
          <p:cNvSpPr txBox="1">
            <a:spLocks noChangeArrowheads="1"/>
          </p:cNvSpPr>
          <p:nvPr/>
        </p:nvSpPr>
        <p:spPr bwMode="auto">
          <a:xfrm>
            <a:off x="684213" y="3789363"/>
            <a:ext cx="79914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8000" b="1">
                <a:solidFill>
                  <a:srgbClr val="FFFF00"/>
                </a:solidFill>
                <a:latin typeface="Calibri" pitchFamily="34" charset="0"/>
              </a:rPr>
              <a:t>Fent camí</a:t>
            </a:r>
          </a:p>
          <a:p>
            <a:pPr algn="ctr"/>
            <a:r>
              <a:rPr lang="ca-ES" sz="2800" b="1">
                <a:solidFill>
                  <a:srgbClr val="FFFF00"/>
                </a:solidFill>
                <a:latin typeface="Calibri" pitchFamily="34" charset="0"/>
              </a:rPr>
              <a:t>Text Joan Vilamala</a:t>
            </a:r>
          </a:p>
        </p:txBody>
      </p:sp>
      <p:sp>
        <p:nvSpPr>
          <p:cNvPr id="2052" name="QuadreDeText 5"/>
          <p:cNvSpPr txBox="1">
            <a:spLocks noChangeArrowheads="1"/>
          </p:cNvSpPr>
          <p:nvPr/>
        </p:nvSpPr>
        <p:spPr bwMode="auto">
          <a:xfrm>
            <a:off x="8027988" y="6092825"/>
            <a:ext cx="647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>
                <a:latin typeface="Calibri" pitchFamily="34" charset="0"/>
              </a:rPr>
              <a:t>2013 </a:t>
            </a:r>
            <a:r>
              <a:rPr lang="ca-ES" sz="1000">
                <a:latin typeface="Calibri" pitchFamily="34" charset="0"/>
                <a:sym typeface="Symbol" pitchFamily="18" charset="2"/>
              </a:rPr>
              <a:t></a:t>
            </a:r>
            <a:endParaRPr lang="ca-ES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tge 4" descr="IMG_18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QuadreDeText 4"/>
          <p:cNvSpPr txBox="1">
            <a:spLocks noChangeArrowheads="1"/>
          </p:cNvSpPr>
          <p:nvPr/>
        </p:nvSpPr>
        <p:spPr bwMode="auto">
          <a:xfrm>
            <a:off x="3779838" y="188913"/>
            <a:ext cx="5184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>
                <a:solidFill>
                  <a:srgbClr val="FFFF00"/>
                </a:solidFill>
              </a:rPr>
              <a:t>Fent camí per la vida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ens tocarà menjar la pols,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ficar-me al mig del fang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com han fet molts.</a:t>
            </a:r>
            <a:endParaRPr lang="ca-ES" sz="24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tge 3" descr="IMG_18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QuadreDeText 4"/>
          <p:cNvSpPr txBox="1">
            <a:spLocks noChangeArrowheads="1"/>
          </p:cNvSpPr>
          <p:nvPr/>
        </p:nvSpPr>
        <p:spPr bwMode="auto">
          <a:xfrm>
            <a:off x="0" y="-26988"/>
            <a:ext cx="8964613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>
                <a:solidFill>
                  <a:srgbClr val="FFFF00"/>
                </a:solidFill>
              </a:rPr>
              <a:t>Compartir el poc aliment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que porto al meu sarró,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tant si m'omple la joia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com si em buida la tristor.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idor de contingut 4" descr="IMG_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3" name="QuadreDeText 4"/>
          <p:cNvSpPr txBox="1">
            <a:spLocks noChangeArrowheads="1"/>
          </p:cNvSpPr>
          <p:nvPr/>
        </p:nvSpPr>
        <p:spPr bwMode="auto">
          <a:xfrm>
            <a:off x="179388" y="0"/>
            <a:ext cx="86407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>
                <a:solidFill>
                  <a:srgbClr val="FFFF00"/>
                </a:solidFill>
              </a:rPr>
              <a:t>Vindran dies d'angoixa,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vindran dies d'il·lusió.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Com la terra és incerta,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així sóc jo.</a:t>
            </a:r>
            <a:endParaRPr lang="ca-ES" sz="24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tge 3" descr="IMG_18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QuadreDeText 4"/>
          <p:cNvSpPr txBox="1">
            <a:spLocks noChangeArrowheads="1"/>
          </p:cNvSpPr>
          <p:nvPr/>
        </p:nvSpPr>
        <p:spPr bwMode="auto">
          <a:xfrm>
            <a:off x="250825" y="188913"/>
            <a:ext cx="8496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>
                <a:solidFill>
                  <a:srgbClr val="FFFF00"/>
                </a:solidFill>
              </a:rPr>
              <a:t>Dubtaré del compromís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i, a voltes, diré no.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I em mancarà quan calgui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decisió.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tge 4" descr="IMG_18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QuadreDeText 4"/>
          <p:cNvSpPr txBox="1">
            <a:spLocks noChangeArrowheads="1"/>
          </p:cNvSpPr>
          <p:nvPr/>
        </p:nvSpPr>
        <p:spPr bwMode="auto">
          <a:xfrm>
            <a:off x="250825" y="188913"/>
            <a:ext cx="84963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>
                <a:solidFill>
                  <a:srgbClr val="FFFF00"/>
                </a:solidFill>
              </a:rPr>
              <a:t>Però lluny, a l'horitzó (amb la llum resplendent, la força del vent m'empeny endavant)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Ja lliure de l'engany (són els homes)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en veure milers, com jo,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que van vencent la por (que van vencent la por)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tge 3" descr="IMG_18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QuadreDeText 4"/>
          <p:cNvSpPr txBox="1">
            <a:spLocks noChangeArrowheads="1"/>
          </p:cNvSpPr>
          <p:nvPr/>
        </p:nvSpPr>
        <p:spPr bwMode="auto">
          <a:xfrm>
            <a:off x="250825" y="188913"/>
            <a:ext cx="8496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>
                <a:solidFill>
                  <a:srgbClr val="FFFF00"/>
                </a:solidFill>
              </a:rPr>
              <a:t>Alleugeriré el pas </a:t>
            </a:r>
          </a:p>
          <a:p>
            <a:r>
              <a:rPr lang="ca-ES" sz="2800" b="1">
                <a:solidFill>
                  <a:srgbClr val="FFFF00"/>
                </a:solidFill>
              </a:rPr>
              <a:t>(és la joia i l'esperit, la força del crit)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duent amb mi el sarró (que em guia davant)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i avivaré amb el cant </a:t>
            </a:r>
          </a:p>
          <a:p>
            <a:r>
              <a:rPr lang="ca-ES" sz="2800" b="1">
                <a:solidFill>
                  <a:srgbClr val="FFFF00"/>
                </a:solidFill>
              </a:rPr>
              <a:t>(tan lleuger com el pas dels meus companys)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el pas dels meus companys</a:t>
            </a:r>
            <a:br>
              <a:rPr lang="ca-ES" sz="2800" b="1">
                <a:solidFill>
                  <a:srgbClr val="FFFF00"/>
                </a:solidFill>
              </a:rPr>
            </a:br>
            <a:r>
              <a:rPr lang="ca-ES" sz="2800" b="1">
                <a:solidFill>
                  <a:srgbClr val="FFFF00"/>
                </a:solidFill>
              </a:rPr>
              <a:t>endavant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tge 4" descr="IMG_19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QuadreDeText 4"/>
          <p:cNvSpPr txBox="1">
            <a:spLocks noChangeArrowheads="1"/>
          </p:cNvSpPr>
          <p:nvPr/>
        </p:nvSpPr>
        <p:spPr bwMode="auto">
          <a:xfrm>
            <a:off x="250825" y="188913"/>
            <a:ext cx="84963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800" b="1" i="1">
                <a:solidFill>
                  <a:srgbClr val="FFFF00"/>
                </a:solidFill>
              </a:rPr>
              <a:t>Estic convençut que som amos del nostre destí,</a:t>
            </a:r>
          </a:p>
          <a:p>
            <a:r>
              <a:rPr lang="ca-ES" sz="2800" b="1" i="1">
                <a:solidFill>
                  <a:srgbClr val="FFFF00"/>
                </a:solidFill>
              </a:rPr>
              <a:t>que la tasca que se’ns ha encomanat no està per sobre de les nostres forces; </a:t>
            </a:r>
          </a:p>
          <a:p>
            <a:r>
              <a:rPr lang="ca-ES" sz="2800" b="1" i="1">
                <a:solidFill>
                  <a:srgbClr val="FFFF00"/>
                </a:solidFill>
              </a:rPr>
              <a:t>que el treball físic i mental que requereix no supera la nostra capacitat de resistència.</a:t>
            </a:r>
          </a:p>
          <a:p>
            <a:endParaRPr lang="ca-ES" sz="2800" b="1" i="1">
              <a:solidFill>
                <a:srgbClr val="FFFF00"/>
              </a:solidFill>
            </a:endParaRPr>
          </a:p>
          <a:p>
            <a:r>
              <a:rPr lang="ca-ES" sz="2800" b="1" i="1">
                <a:solidFill>
                  <a:srgbClr val="FFFF00"/>
                </a:solidFill>
              </a:rPr>
              <a:t>Mentre tinguem fe en la causa i un desig de vèncer insuperable,</a:t>
            </a:r>
          </a:p>
          <a:p>
            <a:r>
              <a:rPr lang="ca-ES" sz="2800" b="1" i="1">
                <a:solidFill>
                  <a:srgbClr val="FFFF00"/>
                </a:solidFill>
              </a:rPr>
              <a:t>no se’ns negarà la victòria.</a:t>
            </a:r>
          </a:p>
          <a:p>
            <a:endParaRPr lang="ca-ES" sz="2800" b="1" i="1">
              <a:solidFill>
                <a:srgbClr val="FFFF00"/>
              </a:solidFill>
            </a:endParaRPr>
          </a:p>
          <a:p>
            <a:r>
              <a:rPr lang="ca-ES" sz="2400" b="1"/>
              <a:t>Winston Churchill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119</Words>
  <Application>Microsoft Office PowerPoint</Application>
  <PresentationFormat>Presentación en pantalla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Rafel Pi Subirana</dc:creator>
  <cp:lastModifiedBy>Esteve Fernández</cp:lastModifiedBy>
  <cp:revision>85</cp:revision>
  <dcterms:created xsi:type="dcterms:W3CDTF">2012-06-14T17:50:56Z</dcterms:created>
  <dcterms:modified xsi:type="dcterms:W3CDTF">2013-10-09T18:40:47Z</dcterms:modified>
</cp:coreProperties>
</file>