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A2D8C-6928-46E3-A160-BAF7789693B0}" type="datetimeFigureOut">
              <a:rPr lang="ca-ES" smtClean="0"/>
              <a:t>09/10/2013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25B0C-50C0-4F8D-982F-BD256882BE97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25B0C-50C0-4F8D-982F-BD256882BE97}" type="slidenum">
              <a:rPr lang="ca-ES" smtClean="0"/>
              <a:t>1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D6E7A-387D-4365-9052-AA3306F8FB12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C948-6F14-4F98-BD47-C0C9173DA65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6D779-E9BE-463E-99CF-A9BABFCCBF2A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F34F5-D861-4C34-8BCC-E15DDF9D925A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164AB-5579-45DD-8000-55388437C045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8F748-E188-4499-87DE-D11BD80D566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2FAA-4ED9-4D56-A0BE-9D492756A625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93101-9334-4638-ADA0-1A83ABFC5224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79A93-BBA4-4331-A969-97160060B87D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EF0EB-037E-4955-89D4-5FA927B3FDD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7D8DC-5868-41F0-922D-BE9126507E63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7BEEA-E26B-4C0D-823A-A217EE3B070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E6986-F359-4E00-8E14-CF68C368CD67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8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CBEB5-8E9F-4B53-BA55-9CB3F9BD47D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30EF-AC39-492C-97C6-805448CFB981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4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C8E1-BDAB-4470-ABB2-857BB024F48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A476B-6AFF-4BC4-BB4A-A2DDF28455CC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3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ECA07-396C-4898-B05E-7370B48F72DC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27B2-7444-4094-8759-EECFABEE6668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8F7A0-1204-4D2E-AD2C-A323631B913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6264-9CD1-4F23-885C-2A0F72A2EED1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47C0F-1452-4DE2-A1FC-09FDA2305F1C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Feu clic aquí per editar l'estil</a:t>
            </a:r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BDDAB1-9A3A-43C1-83E2-7D4498D0EE57}" type="datetimeFigureOut">
              <a:rPr lang="ca-ES"/>
              <a:pPr>
                <a:defRPr/>
              </a:pPr>
              <a:t>09/10/2013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01AC26-89CF-4192-97D5-BFC1F0488E95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tge 4" descr="20130914_161125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QuadreDeText 4"/>
          <p:cNvSpPr txBox="1">
            <a:spLocks noChangeArrowheads="1"/>
          </p:cNvSpPr>
          <p:nvPr/>
        </p:nvSpPr>
        <p:spPr bwMode="auto">
          <a:xfrm>
            <a:off x="827088" y="2276475"/>
            <a:ext cx="79914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8000" b="1">
                <a:latin typeface="Calibri" pitchFamily="34" charset="0"/>
              </a:rPr>
              <a:t>Les crosses</a:t>
            </a:r>
          </a:p>
          <a:p>
            <a:pPr algn="ctr"/>
            <a:r>
              <a:rPr lang="ca-ES" sz="2800" b="1">
                <a:latin typeface="Calibri" pitchFamily="34" charset="0"/>
              </a:rPr>
              <a:t>Bertolt Brecht</a:t>
            </a:r>
          </a:p>
        </p:txBody>
      </p:sp>
      <p:sp>
        <p:nvSpPr>
          <p:cNvPr id="2052" name="QuadreDeText 5"/>
          <p:cNvSpPr txBox="1">
            <a:spLocks noChangeArrowheads="1"/>
          </p:cNvSpPr>
          <p:nvPr/>
        </p:nvSpPr>
        <p:spPr bwMode="auto">
          <a:xfrm>
            <a:off x="6804025" y="6092825"/>
            <a:ext cx="647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000">
                <a:latin typeface="Calibri" pitchFamily="34" charset="0"/>
              </a:rPr>
              <a:t>2013 </a:t>
            </a:r>
            <a:r>
              <a:rPr lang="ca-ES" sz="1000">
                <a:latin typeface="Calibri" pitchFamily="34" charset="0"/>
                <a:sym typeface="Symbol" pitchFamily="18" charset="2"/>
              </a:rPr>
              <a:t></a:t>
            </a:r>
            <a:endParaRPr lang="ca-ES" sz="1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tge 2" descr="IMG_271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QuadreDeText 4"/>
          <p:cNvSpPr txBox="1">
            <a:spLocks noChangeArrowheads="1"/>
          </p:cNvSpPr>
          <p:nvPr/>
        </p:nvSpPr>
        <p:spPr bwMode="auto">
          <a:xfrm>
            <a:off x="1116013" y="388938"/>
            <a:ext cx="7416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800" b="1">
                <a:solidFill>
                  <a:srgbClr val="FFFF00"/>
                </a:solidFill>
              </a:rPr>
              <a:t>Durant set anys no vaig poder fer un pas.</a:t>
            </a:r>
          </a:p>
          <a:p>
            <a:r>
              <a:rPr lang="ca-ES" sz="2800" b="1">
                <a:solidFill>
                  <a:srgbClr val="FFFF00"/>
                </a:solidFill>
              </a:rPr>
              <a:t>Quan vaig anar al metge em va preguntar:</a:t>
            </a:r>
          </a:p>
          <a:p>
            <a:r>
              <a:rPr lang="ca-ES" sz="2800" b="1">
                <a:solidFill>
                  <a:srgbClr val="FFFF00"/>
                </a:solidFill>
              </a:rPr>
              <a:t>¿Per què portes crosses?</a:t>
            </a:r>
          </a:p>
          <a:p>
            <a:r>
              <a:rPr lang="ca-ES" sz="2800" b="1">
                <a:solidFill>
                  <a:srgbClr val="FFFF00"/>
                </a:solidFill>
              </a:rPr>
              <a:t>Perquè estic tolit, vaig respondre.</a:t>
            </a:r>
            <a:endParaRPr lang="ca-ES" sz="2400" b="1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tge 2" descr="20130914_160645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QuadreDeText 4"/>
          <p:cNvSpPr txBox="1">
            <a:spLocks noChangeArrowheads="1"/>
          </p:cNvSpPr>
          <p:nvPr/>
        </p:nvSpPr>
        <p:spPr bwMode="auto">
          <a:xfrm>
            <a:off x="0" y="-26988"/>
            <a:ext cx="8964613" cy="18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/>
              <a:t>No és estrany, em va dir.</a:t>
            </a:r>
          </a:p>
          <a:p>
            <a:r>
              <a:rPr lang="pt-BR" sz="2800" b="1"/>
              <a:t>Prova a caminar. Són aquests trastos</a:t>
            </a:r>
          </a:p>
          <a:p>
            <a:r>
              <a:rPr lang="pt-BR" sz="2800" b="1"/>
              <a:t>els que t'impedeixen caminar.</a:t>
            </a:r>
          </a:p>
          <a:p>
            <a:r>
              <a:rPr lang="pt-BR" sz="2800" b="1"/>
              <a:t>Apa, atreveix-te, arrossega't a quatre potes!</a:t>
            </a:r>
            <a:endParaRPr lang="ca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idor de contingut 3" descr="IMG_27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QuadreDeText 4"/>
          <p:cNvSpPr txBox="1">
            <a:spLocks noChangeArrowheads="1"/>
          </p:cNvSpPr>
          <p:nvPr/>
        </p:nvSpPr>
        <p:spPr bwMode="auto">
          <a:xfrm>
            <a:off x="179388" y="0"/>
            <a:ext cx="8640762" cy="2246313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/>
              <a:t>Rient </a:t>
            </a:r>
            <a:r>
              <a:rPr lang="fr-FR" sz="2800" b="1" dirty="0" err="1"/>
              <a:t>com</a:t>
            </a:r>
            <a:r>
              <a:rPr lang="fr-FR" sz="2800" b="1" dirty="0"/>
              <a:t> un monstre,</a:t>
            </a:r>
          </a:p>
          <a:p>
            <a:pPr>
              <a:defRPr/>
            </a:pPr>
            <a:r>
              <a:rPr lang="fr-FR" sz="2800" b="1" dirty="0" err="1"/>
              <a:t>em</a:t>
            </a:r>
            <a:r>
              <a:rPr lang="fr-FR" sz="2800" b="1" dirty="0"/>
              <a:t> va </a:t>
            </a:r>
            <a:r>
              <a:rPr lang="fr-FR" sz="2800" b="1" dirty="0" err="1"/>
              <a:t>treure</a:t>
            </a:r>
            <a:r>
              <a:rPr lang="fr-FR" sz="2800" b="1" dirty="0"/>
              <a:t> les </a:t>
            </a:r>
            <a:r>
              <a:rPr lang="fr-FR" sz="2800" b="1" dirty="0" err="1"/>
              <a:t>meves</a:t>
            </a:r>
            <a:r>
              <a:rPr lang="fr-FR" sz="2800" b="1" dirty="0"/>
              <a:t> </a:t>
            </a:r>
            <a:r>
              <a:rPr lang="fr-FR" sz="2800" b="1" dirty="0" err="1"/>
              <a:t>boniques</a:t>
            </a:r>
            <a:r>
              <a:rPr lang="fr-FR" sz="2800" b="1" dirty="0"/>
              <a:t> crosses,</a:t>
            </a:r>
          </a:p>
          <a:p>
            <a:pPr>
              <a:defRPr/>
            </a:pPr>
            <a:r>
              <a:rPr lang="fr-FR" sz="2800" b="1" dirty="0"/>
              <a:t>les va </a:t>
            </a:r>
            <a:r>
              <a:rPr lang="fr-FR" sz="2800" b="1" dirty="0" err="1"/>
              <a:t>trencar</a:t>
            </a:r>
            <a:r>
              <a:rPr lang="fr-FR" sz="2800" b="1" dirty="0"/>
              <a:t> sobre la </a:t>
            </a:r>
            <a:r>
              <a:rPr lang="fr-FR" sz="2800" b="1" dirty="0" err="1"/>
              <a:t>meva</a:t>
            </a:r>
            <a:r>
              <a:rPr lang="fr-FR" sz="2800" b="1" dirty="0"/>
              <a:t> </a:t>
            </a:r>
            <a:r>
              <a:rPr lang="fr-FR" sz="2800" b="1" dirty="0" err="1"/>
              <a:t>esquena</a:t>
            </a:r>
            <a:r>
              <a:rPr lang="fr-FR" sz="2800" b="1" dirty="0"/>
              <a:t> </a:t>
            </a:r>
            <a:r>
              <a:rPr lang="fr-FR" sz="2800" b="1" dirty="0" err="1"/>
              <a:t>sense</a:t>
            </a:r>
            <a:r>
              <a:rPr lang="fr-FR" sz="2800" b="1" dirty="0"/>
              <a:t> </a:t>
            </a:r>
            <a:r>
              <a:rPr lang="fr-FR" sz="2800" b="1" dirty="0" err="1"/>
              <a:t>deixar</a:t>
            </a:r>
            <a:r>
              <a:rPr lang="fr-FR" sz="2800" b="1" dirty="0"/>
              <a:t> de </a:t>
            </a:r>
            <a:r>
              <a:rPr lang="fr-FR" sz="2800" b="1" dirty="0" err="1"/>
              <a:t>riure</a:t>
            </a:r>
            <a:r>
              <a:rPr lang="fr-FR" sz="2800" b="1" dirty="0"/>
              <a:t>,</a:t>
            </a:r>
          </a:p>
          <a:p>
            <a:pPr>
              <a:defRPr/>
            </a:pPr>
            <a:r>
              <a:rPr lang="fr-FR" sz="2800" b="1" dirty="0"/>
              <a:t>i les va </a:t>
            </a:r>
            <a:r>
              <a:rPr lang="fr-FR" sz="2800" b="1" dirty="0" err="1"/>
              <a:t>llançar</a:t>
            </a:r>
            <a:r>
              <a:rPr lang="fr-FR" sz="2800" b="1" dirty="0"/>
              <a:t> al foc.</a:t>
            </a:r>
            <a:endParaRPr lang="ca-ES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tge 2" descr="IMG_275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QuadreDeText 4"/>
          <p:cNvSpPr txBox="1">
            <a:spLocks noChangeArrowheads="1"/>
          </p:cNvSpPr>
          <p:nvPr/>
        </p:nvSpPr>
        <p:spPr bwMode="auto">
          <a:xfrm>
            <a:off x="396875" y="892175"/>
            <a:ext cx="84963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800" b="1">
                <a:solidFill>
                  <a:srgbClr val="FFFF00"/>
                </a:solidFill>
              </a:rPr>
              <a:t>Ara estic curat. Camino.</a:t>
            </a:r>
          </a:p>
          <a:p>
            <a:r>
              <a:rPr lang="ca-ES" sz="2800" b="1">
                <a:solidFill>
                  <a:srgbClr val="FFFF00"/>
                </a:solidFill>
              </a:rPr>
              <a:t>Em va curar una riallada.</a:t>
            </a:r>
          </a:p>
          <a:p>
            <a:r>
              <a:rPr lang="ca-ES" sz="2800" b="1">
                <a:solidFill>
                  <a:srgbClr val="FFFF00"/>
                </a:solidFill>
              </a:rPr>
              <a:t>Tan sols de vegades, quan veig pals,</a:t>
            </a:r>
          </a:p>
          <a:p>
            <a:r>
              <a:rPr lang="ca-ES" sz="2800" b="1">
                <a:solidFill>
                  <a:srgbClr val="FFFF00"/>
                </a:solidFill>
              </a:rPr>
              <a:t>camino pitjor per unes hores.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127</Words>
  <Application>Microsoft Office PowerPoint</Application>
  <PresentationFormat>Presentación en pantalla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Tema de l'Office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Rafel Pi Subirana</dc:creator>
  <cp:lastModifiedBy>Esteve Fernández</cp:lastModifiedBy>
  <cp:revision>89</cp:revision>
  <dcterms:created xsi:type="dcterms:W3CDTF">2012-06-14T17:50:56Z</dcterms:created>
  <dcterms:modified xsi:type="dcterms:W3CDTF">2013-10-09T18:45:02Z</dcterms:modified>
</cp:coreProperties>
</file>