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5A063-1245-4D61-A217-38A8EDDCA24F}" type="datetimeFigureOut">
              <a:rPr lang="ca-ES" smtClean="0"/>
              <a:t>26/01/2015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A82D4-26AE-40B2-8E7F-DC8790BF526E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82D4-26AE-40B2-8E7F-DC8790BF526E}" type="slidenum">
              <a:rPr lang="ca-ES" smtClean="0"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82D4-26AE-40B2-8E7F-DC8790BF526E}" type="slidenum">
              <a:rPr lang="ca-ES" smtClean="0"/>
              <a:t>2</a:t>
            </a:fld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82D4-26AE-40B2-8E7F-DC8790BF526E}" type="slidenum">
              <a:rPr lang="ca-ES" smtClean="0"/>
              <a:t>3</a:t>
            </a:fld>
            <a:endParaRPr 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82D4-26AE-40B2-8E7F-DC8790BF526E}" type="slidenum">
              <a:rPr lang="ca-ES" smtClean="0"/>
              <a:t>4</a:t>
            </a:fld>
            <a:endParaRPr lang="ca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82D4-26AE-40B2-8E7F-DC8790BF526E}" type="slidenum">
              <a:rPr lang="ca-ES" smtClean="0"/>
              <a:t>5</a:t>
            </a:fld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A82D4-26AE-40B2-8E7F-DC8790BF526E}" type="slidenum">
              <a:rPr lang="ca-ES" smtClean="0"/>
              <a:t>6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4506E-FD48-4C91-9211-24C175E4D9BD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AB61F-B82B-4F20-8162-49C05C53CBD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877A8-B1A5-4A18-9741-8B71576C5F44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FD63-5D4E-4815-9A36-BF6C5B338A5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95F9-F82F-425D-82E2-2DD825865117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F946-436B-475C-9F6F-349DA422888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2BAF-039B-41B6-B4D9-5DF9E94448E4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B487-56E4-4D7A-A305-673171807F5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5AFF-1A81-4FDD-B65E-F309AE0540D7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3DA7-EC9D-428C-B98E-548E2FF3722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AE43-1458-4B97-9EFF-E8D1427184FB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2B425-837F-4144-BE76-62D992436F2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B1C2-B12E-4BEA-9803-AAD772F495F4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8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1B3FC-F6EA-40F0-BDF8-4037ECF9745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7455-4C4E-44D0-8E7C-CDC69A4F6CCB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4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5929-5241-4ED4-B569-B947E59C4F4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4551-FDC0-453F-BB4D-5A71FBCD740C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3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B484-E54E-4519-99AF-5753B71750C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B1A91-FED6-47E2-985A-9FCC0B1865F7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2F61-834D-448F-AB75-6BBD1D10DE8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 smtClean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4E81-39C0-4D74-A44E-9222DAFF90EB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6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AB3B-0919-4D7B-BC42-803D1519C9C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smtClean="0"/>
              <a:t>Feu clic aquí per editar els estils de text</a:t>
            </a:r>
          </a:p>
          <a:p>
            <a:pPr lvl="1"/>
            <a:r>
              <a:rPr lang="ca-ES" altLang="ca-ES" smtClean="0"/>
              <a:t>Segon nivell</a:t>
            </a:r>
          </a:p>
          <a:p>
            <a:pPr lvl="2"/>
            <a:r>
              <a:rPr lang="ca-ES" altLang="ca-ES" smtClean="0"/>
              <a:t>Tercer nivell</a:t>
            </a:r>
          </a:p>
          <a:p>
            <a:pPr lvl="3"/>
            <a:r>
              <a:rPr lang="ca-ES" altLang="ca-ES" smtClean="0"/>
              <a:t>Quart nivell</a:t>
            </a:r>
          </a:p>
          <a:p>
            <a:pPr lvl="4"/>
            <a:r>
              <a:rPr lang="ca-ES" altLang="ca-ES" smtClean="0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CEE69C-F654-4472-81ED-1B7090BE4407}" type="datetimeFigureOut">
              <a:rPr lang="ca-ES"/>
              <a:pPr>
                <a:defRPr/>
              </a:pPr>
              <a:t>26/01/2015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22B7B6-9140-4FB6-971A-921C622B8D9C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t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QuadreDeText 4"/>
          <p:cNvSpPr txBox="1">
            <a:spLocks noChangeArrowheads="1"/>
          </p:cNvSpPr>
          <p:nvPr/>
        </p:nvSpPr>
        <p:spPr bwMode="auto">
          <a:xfrm>
            <a:off x="579438" y="4797425"/>
            <a:ext cx="7991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altLang="ca-ES" sz="6000" b="1">
                <a:solidFill>
                  <a:srgbClr val="FFFF00"/>
                </a:solidFill>
                <a:latin typeface="Calibri" pitchFamily="34" charset="0"/>
              </a:rPr>
              <a:t>Tempus fugit</a:t>
            </a:r>
          </a:p>
          <a:p>
            <a:pPr algn="ctr"/>
            <a:r>
              <a:rPr lang="es-ES" altLang="ca-ES" b="1">
                <a:solidFill>
                  <a:srgbClr val="FFFF00"/>
                </a:solidFill>
                <a:latin typeface="Calibri" pitchFamily="34" charset="0"/>
              </a:rPr>
              <a:t>(del conte Momo, Michael Ende, 1973)</a:t>
            </a:r>
            <a:endParaRPr lang="ca-ES" altLang="ca-ES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52" name="QuadreDeText 5"/>
          <p:cNvSpPr txBox="1">
            <a:spLocks noChangeArrowheads="1"/>
          </p:cNvSpPr>
          <p:nvPr/>
        </p:nvSpPr>
        <p:spPr bwMode="auto">
          <a:xfrm>
            <a:off x="8316913" y="6453188"/>
            <a:ext cx="647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altLang="ca-ES" sz="1000">
                <a:solidFill>
                  <a:srgbClr val="FFFF00"/>
                </a:solidFill>
                <a:latin typeface="Calibri" pitchFamily="34" charset="0"/>
              </a:rPr>
              <a:t>2015 </a:t>
            </a:r>
            <a:r>
              <a:rPr lang="ca-ES" altLang="ca-ES" sz="1000">
                <a:solidFill>
                  <a:srgbClr val="FFFF00"/>
                </a:solidFill>
                <a:latin typeface="Calibri" pitchFamily="34" charset="0"/>
                <a:sym typeface="Symbol" pitchFamily="18" charset="2"/>
              </a:rPr>
              <a:t></a:t>
            </a:r>
            <a:endParaRPr lang="ca-ES" altLang="ca-ES" sz="100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t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QuadreDeText 4"/>
          <p:cNvSpPr txBox="1">
            <a:spLocks noChangeArrowheads="1"/>
          </p:cNvSpPr>
          <p:nvPr/>
        </p:nvSpPr>
        <p:spPr bwMode="auto">
          <a:xfrm>
            <a:off x="14288" y="0"/>
            <a:ext cx="7294562" cy="2246313"/>
          </a:xfrm>
          <a:prstGeom prst="rect">
            <a:avLst/>
          </a:prstGeom>
          <a:solidFill>
            <a:schemeClr val="accent1">
              <a:alpha val="5411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“Hi ha una cosa molt misteriosa,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però molt quotidiana.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Tothom participa d’ella,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tot el món la coneix,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però molt pocs s’aturen a pensar en ella.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t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QuadreDeText 4"/>
          <p:cNvSpPr txBox="1">
            <a:spLocks noChangeArrowheads="1"/>
          </p:cNvSpPr>
          <p:nvPr/>
        </p:nvSpPr>
        <p:spPr bwMode="auto">
          <a:xfrm>
            <a:off x="14288" y="404813"/>
            <a:ext cx="67897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Gairebé tothom es limita a prendre-la 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tal i com ve, sense fer preguntes.</a:t>
            </a:r>
          </a:p>
          <a:p>
            <a:endParaRPr lang="es-ES" altLang="ca-ES" sz="2800" b="1">
              <a:solidFill>
                <a:srgbClr val="FFFF00"/>
              </a:solidFill>
              <a:cs typeface="Arial" charset="0"/>
            </a:endParaRP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Aquesta cosa és el TEMPS.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t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QuadreDeText 4"/>
          <p:cNvSpPr txBox="1">
            <a:spLocks noChangeArrowheads="1"/>
          </p:cNvSpPr>
          <p:nvPr/>
        </p:nvSpPr>
        <p:spPr bwMode="auto">
          <a:xfrm>
            <a:off x="0" y="4941888"/>
            <a:ext cx="7596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Hi ha calendaris i rellotges per mesurar-lo,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però això significa poc,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perquè tots sabem que, a vegades,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una hora pot semblar-nos una eternitat.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t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QuadreDeText 4"/>
          <p:cNvSpPr txBox="1">
            <a:spLocks noChangeArrowheads="1"/>
          </p:cNvSpPr>
          <p:nvPr/>
        </p:nvSpPr>
        <p:spPr bwMode="auto">
          <a:xfrm>
            <a:off x="9525" y="0"/>
            <a:ext cx="7019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ca-ES" sz="2400" b="1">
                <a:solidFill>
                  <a:srgbClr val="FFFF00"/>
                </a:solidFill>
                <a:cs typeface="Arial" charset="0"/>
              </a:rPr>
              <a:t>Altres vegades, en canvi, </a:t>
            </a:r>
          </a:p>
          <a:p>
            <a:r>
              <a:rPr lang="es-ES" altLang="ca-ES" sz="2400" b="1">
                <a:solidFill>
                  <a:srgbClr val="FFFF00"/>
                </a:solidFill>
                <a:cs typeface="Arial" charset="0"/>
              </a:rPr>
              <a:t>una hora passa com si fos un instant.</a:t>
            </a:r>
          </a:p>
          <a:p>
            <a:r>
              <a:rPr lang="es-ES" altLang="ca-ES" sz="2400" b="1">
                <a:solidFill>
                  <a:srgbClr val="FFFF00"/>
                </a:solidFill>
                <a:cs typeface="Arial" charset="0"/>
              </a:rPr>
              <a:t>Depèn del que fem durant aquella hora.</a:t>
            </a:r>
            <a:endParaRPr lang="ca-ES" altLang="ca-ES" sz="2400" b="1">
              <a:solidFill>
                <a:srgbClr val="FFFF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tg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QuadreDeText 4"/>
          <p:cNvSpPr txBox="1">
            <a:spLocks noChangeArrowheads="1"/>
          </p:cNvSpPr>
          <p:nvPr/>
        </p:nvSpPr>
        <p:spPr bwMode="auto">
          <a:xfrm>
            <a:off x="0" y="15875"/>
            <a:ext cx="5364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Perquè el TEMPS és VIDA,</a:t>
            </a:r>
          </a:p>
          <a:p>
            <a:r>
              <a:rPr lang="es-ES" altLang="ca-ES" sz="2800" b="1">
                <a:solidFill>
                  <a:srgbClr val="FFFF00"/>
                </a:solidFill>
                <a:cs typeface="Arial" charset="0"/>
              </a:rPr>
              <a:t>i la VIDA és al COR.”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136</Words>
  <Application>Microsoft Office PowerPoint</Application>
  <PresentationFormat>Presentación en pantalla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Symbol</vt:lpstr>
      <vt:lpstr>Tema de l'Office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Rafel Pi Subirana</dc:creator>
  <cp:lastModifiedBy>Esteve</cp:lastModifiedBy>
  <cp:revision>90</cp:revision>
  <dcterms:created xsi:type="dcterms:W3CDTF">2012-06-14T17:50:56Z</dcterms:created>
  <dcterms:modified xsi:type="dcterms:W3CDTF">2015-01-26T20:33:49Z</dcterms:modified>
</cp:coreProperties>
</file>